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63" r:id="rId3"/>
    <p:sldId id="258" r:id="rId4"/>
    <p:sldId id="262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D19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>
        <p:scale>
          <a:sx n="112" d="100"/>
          <a:sy n="112" d="100"/>
        </p:scale>
        <p:origin x="158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276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E3F99-D12F-4954-A61D-F49FB68D10A3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5F320-5C10-46D6-873B-718ABBD49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611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GFD2166TRA Raw.ti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" t="2151" r="9181" b="11114"/>
          <a:stretch/>
        </p:blipFill>
        <p:spPr>
          <a:xfrm>
            <a:off x="-285311" y="908720"/>
            <a:ext cx="9432893" cy="6137239"/>
          </a:xfrm>
          <a:prstGeom prst="rect">
            <a:avLst/>
          </a:prstGeom>
        </p:spPr>
      </p:pic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384C817-1CDD-49D5-86C2-C819EDD018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67" y="-27384"/>
            <a:ext cx="931193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3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4863" y="2708920"/>
            <a:ext cx="8229600" cy="1143000"/>
          </a:xfrm>
        </p:spPr>
        <p:txBody>
          <a:bodyPr/>
          <a:lstStyle/>
          <a:p>
            <a:r>
              <a:rPr lang="pt-BR" dirty="0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52446EA-7854-4E65-B0BF-1E482C1140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67" y="-27384"/>
            <a:ext cx="931193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8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53211A-4520-4CD8-8608-2F26F3F1AB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67" y="-27384"/>
            <a:ext cx="9311934" cy="936104"/>
          </a:xfrm>
          <a:prstGeom prst="rect">
            <a:avLst/>
          </a:prstGeom>
        </p:spPr>
      </p:pic>
      <p:pic>
        <p:nvPicPr>
          <p:cNvPr id="11" name="Picture 9" descr="GGFD2166TRA Raw.tif">
            <a:extLst>
              <a:ext uri="{FF2B5EF4-FFF2-40B4-BE49-F238E27FC236}">
                <a16:creationId xmlns:a16="http://schemas.microsoft.com/office/drawing/2014/main" id="{6A2A65E6-C4B8-4C2C-89AE-420F8B44B6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" t="2151" r="9181" b="11114"/>
          <a:stretch/>
        </p:blipFill>
        <p:spPr>
          <a:xfrm>
            <a:off x="-285311" y="892161"/>
            <a:ext cx="9432893" cy="61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446" y="2857500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DAA49D0-9C67-4CE9-B49A-2A73714C1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67" y="-27384"/>
            <a:ext cx="931193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95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88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D82F-4EDC-49F1-9B28-C237C8B75C57}" type="datetimeFigureOut">
              <a:rPr lang="pt-BR" smtClean="0"/>
              <a:t>31/01/2019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0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1" r:id="rId4"/>
    <p:sldLayoutId id="2147483657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0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4C9F5-8BF5-44A3-AA07-320B4351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32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873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5400E-7DBD-4145-A054-8ECA8AF9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30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0</Words>
  <Application>Microsoft Office PowerPoint</Application>
  <PresentationFormat>Apresentação na tela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Akio Zukeran</dc:creator>
  <cp:lastModifiedBy>Camila Regia Sampaio Calabrez</cp:lastModifiedBy>
  <cp:revision>31</cp:revision>
  <dcterms:created xsi:type="dcterms:W3CDTF">2013-10-10T17:31:52Z</dcterms:created>
  <dcterms:modified xsi:type="dcterms:W3CDTF">2019-01-31T13:43:13Z</dcterms:modified>
</cp:coreProperties>
</file>