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pt-BR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30" d="100"/>
          <a:sy n="30" d="100"/>
        </p:scale>
        <p:origin x="642" y="-3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/>
          <p:cNvSpPr/>
          <p:nvPr userDrawn="1"/>
        </p:nvSpPr>
        <p:spPr>
          <a:xfrm>
            <a:off x="0" y="0"/>
            <a:ext cx="28800425" cy="51271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25115" y="6822280"/>
            <a:ext cx="5513388" cy="418192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9453907"/>
            <a:ext cx="28800425" cy="374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3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49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3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12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14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8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35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840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171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9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9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7CA09-71D7-4879-866B-100A5E9FA351}" type="datetimeFigureOut">
              <a:rPr lang="pt-BR" smtClean="0"/>
              <a:t>10/06/2019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ADC9B-6F25-4FE4-9611-5AB30D6F94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2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28311" y="1863546"/>
            <a:ext cx="22419281" cy="2141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13319" b="1" dirty="0">
                <a:solidFill>
                  <a:schemeClr val="bg1"/>
                </a:solidFill>
              </a:rPr>
              <a:t>Título do Trabalho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 bwMode="auto">
          <a:xfrm>
            <a:off x="2828311" y="7920399"/>
            <a:ext cx="13172473" cy="309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352" tIns="182673" rIns="365352" bIns="182673"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pt-BR" altLang="pt-BR" sz="5327" b="1" kern="0" dirty="0"/>
              <a:t>AUTOR(ES)</a:t>
            </a:r>
          </a:p>
          <a:p>
            <a:pPr algn="ctr" eaLnBrk="1" hangingPunct="1">
              <a:buFontTx/>
              <a:buNone/>
              <a:defRPr/>
            </a:pPr>
            <a:r>
              <a:rPr lang="pt-BR" altLang="pt-BR" sz="5327" b="1" kern="0" dirty="0"/>
              <a:t>ORIENTADOR(ES)</a:t>
            </a:r>
          </a:p>
          <a:p>
            <a:pPr algn="ctr" eaLnBrk="1" hangingPunct="1">
              <a:buFontTx/>
              <a:buNone/>
              <a:defRPr/>
            </a:pPr>
            <a:r>
              <a:rPr lang="pt-BR" altLang="pt-BR" sz="5327" b="1" kern="0" dirty="0"/>
              <a:t>Habilitação/Semestre/Ano</a:t>
            </a: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2828317" y="12236382"/>
            <a:ext cx="23208643" cy="2531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352" tIns="182673" rIns="365352" bIns="182673"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8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 eaLnBrk="1" hangingPunct="1">
              <a:buFontTx/>
              <a:buNone/>
              <a:defRPr/>
            </a:pPr>
            <a:r>
              <a:rPr lang="pt-BR" altLang="pt-BR" sz="7103" kern="0" dirty="0"/>
              <a:t>O banner deverá conter obrigatoriamente (segundo manual), os itens abaixo:</a:t>
            </a:r>
          </a:p>
          <a:p>
            <a:pPr eaLnBrk="1" hangingPunct="1">
              <a:buFontTx/>
              <a:buNone/>
              <a:defRPr/>
            </a:pPr>
            <a:endParaRPr lang="pt-BR" altLang="pt-BR" sz="7103" kern="0" dirty="0"/>
          </a:p>
          <a:p>
            <a:pPr eaLnBrk="1" hangingPunct="1">
              <a:defRPr/>
            </a:pPr>
            <a:r>
              <a:rPr lang="pt-BR" altLang="pt-BR" sz="7103" kern="0" dirty="0"/>
              <a:t>- Introdução</a:t>
            </a:r>
          </a:p>
          <a:p>
            <a:pPr eaLnBrk="1" hangingPunct="1">
              <a:defRPr/>
            </a:pPr>
            <a:r>
              <a:rPr lang="pt-BR" altLang="pt-BR" sz="7103" kern="0" dirty="0"/>
              <a:t>- Objetivo(s) </a:t>
            </a:r>
          </a:p>
          <a:p>
            <a:pPr eaLnBrk="1" hangingPunct="1">
              <a:defRPr/>
            </a:pPr>
            <a:r>
              <a:rPr lang="pt-BR" altLang="pt-BR" sz="7103" kern="0" dirty="0"/>
              <a:t>- Metodologia </a:t>
            </a:r>
          </a:p>
          <a:p>
            <a:pPr eaLnBrk="1" hangingPunct="1">
              <a:defRPr/>
            </a:pPr>
            <a:r>
              <a:rPr lang="pt-BR" altLang="pt-BR" sz="7103" kern="0" dirty="0"/>
              <a:t>- Resultados obtidos</a:t>
            </a:r>
          </a:p>
          <a:p>
            <a:pPr eaLnBrk="1" hangingPunct="1">
              <a:defRPr/>
            </a:pPr>
            <a:r>
              <a:rPr lang="pt-BR" altLang="pt-BR" sz="7103" kern="0" dirty="0"/>
              <a:t>- Considerações Finais </a:t>
            </a:r>
          </a:p>
          <a:p>
            <a:pPr eaLnBrk="1" hangingPunct="1">
              <a:defRPr/>
            </a:pPr>
            <a:r>
              <a:rPr lang="pt-BR" altLang="pt-BR" sz="7103" kern="0" dirty="0"/>
              <a:t>- Referências </a:t>
            </a:r>
          </a:p>
          <a:p>
            <a:pPr eaLnBrk="1" hangingPunct="1">
              <a:defRPr/>
            </a:pPr>
            <a:endParaRPr lang="pt-BR" altLang="pt-BR" sz="7103" kern="0" dirty="0"/>
          </a:p>
          <a:p>
            <a:pPr eaLnBrk="1" hangingPunct="1">
              <a:tabLst>
                <a:tab pos="321384" algn="ctr"/>
                <a:tab pos="1031810" algn="l"/>
                <a:tab pos="1513886" algn="l"/>
                <a:tab pos="1911386" algn="l"/>
              </a:tabLst>
              <a:defRPr/>
            </a:pPr>
            <a:r>
              <a:rPr lang="pt-BR" altLang="pt-BR" sz="7103" kern="0" dirty="0"/>
              <a:t>Obs.: </a:t>
            </a:r>
          </a:p>
          <a:p>
            <a:pPr algn="just" eaLnBrk="1" hangingPunct="1">
              <a:buFontTx/>
              <a:buNone/>
              <a:defRPr/>
            </a:pPr>
            <a:r>
              <a:rPr lang="pt-BR" altLang="pt-BR" sz="7103" kern="0" dirty="0"/>
              <a:t>Faça a disposição desses itens de forma clara no banner. Também poderão ser inseridas imagens que complementam as informações.</a:t>
            </a:r>
          </a:p>
          <a:p>
            <a:pPr eaLnBrk="1" hangingPunct="1">
              <a:buFontTx/>
              <a:buNone/>
              <a:defRPr/>
            </a:pPr>
            <a:endParaRPr lang="pt-BR" altLang="pt-BR" sz="7103" kern="0" dirty="0"/>
          </a:p>
          <a:p>
            <a:pPr eaLnBrk="1" hangingPunct="1">
              <a:buFontTx/>
              <a:buNone/>
              <a:defRPr/>
            </a:pPr>
            <a:r>
              <a:rPr lang="pt-BR" altLang="pt-BR" sz="7103" kern="0" dirty="0"/>
              <a:t>Dicas:</a:t>
            </a:r>
          </a:p>
          <a:p>
            <a:pPr algn="just" eaLnBrk="1" hangingPunct="1">
              <a:defRPr/>
            </a:pPr>
            <a:r>
              <a:rPr lang="pt-BR" altLang="pt-BR" sz="7103" kern="0" dirty="0"/>
              <a:t>Para os itens aconselha-se fonte 40, para texto tamanho mínimo 30 (visualize o banner no zoom 100% antes enviar para impressão).</a:t>
            </a:r>
          </a:p>
          <a:p>
            <a:pPr algn="just" eaLnBrk="1" hangingPunct="1">
              <a:defRPr/>
            </a:pPr>
            <a:r>
              <a:rPr lang="pt-BR" altLang="pt-BR" sz="7103" kern="0" dirty="0"/>
              <a:t>Tamanho do banner (largura: </a:t>
            </a:r>
            <a:r>
              <a:rPr lang="pt-BR" altLang="pt-BR" sz="7103" kern="0" dirty="0" smtClean="0"/>
              <a:t>80, </a:t>
            </a:r>
            <a:r>
              <a:rPr lang="pt-BR" altLang="pt-BR" sz="7103" kern="0" dirty="0"/>
              <a:t>altura: 120 cm, este modelo já está com essa configuração).</a:t>
            </a:r>
          </a:p>
        </p:txBody>
      </p:sp>
    </p:spTree>
    <p:extLst>
      <p:ext uri="{BB962C8B-B14F-4D97-AF65-F5344CB8AC3E}">
        <p14:creationId xmlns:p14="http://schemas.microsoft.com/office/powerpoint/2010/main" val="3916165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107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Paula Haiek Martinez</dc:creator>
  <cp:lastModifiedBy>Ana Paula Haiek Martinez</cp:lastModifiedBy>
  <cp:revision>4</cp:revision>
  <dcterms:created xsi:type="dcterms:W3CDTF">2019-06-10T19:04:17Z</dcterms:created>
  <dcterms:modified xsi:type="dcterms:W3CDTF">2019-06-10T19:31:56Z</dcterms:modified>
</cp:coreProperties>
</file>